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handoutMasterIdLst>
    <p:handoutMasterId r:id="rId15"/>
  </p:handoutMasterIdLst>
  <p:sldIdLst>
    <p:sldId id="257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Black" panose="020B0604020202020204" charset="0"/>
      <p:bold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62" d="100"/>
          <a:sy n="162" d="100"/>
        </p:scale>
        <p:origin x="16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17813B-8CDB-4528-8DF2-2BF950C83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5E57B-84E1-4FAF-BB40-3F17D378B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42EE-E349-47EC-ABB0-7045815A187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9C4E-2A35-4826-943E-713CE7F8D6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E20F-9FA9-4E1A-B025-A3568DB250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3454-3C47-48D4-BF95-A5ACAAD49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9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82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4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7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Calculating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Petru Apachitei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08-09-2020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80ADC6F-841A-45EF-96D6-ADADCCF1B5D5}"/>
              </a:ext>
            </a:extLst>
          </p:cNvPr>
          <p:cNvSpPr txBox="1"/>
          <p:nvPr/>
        </p:nvSpPr>
        <p:spPr>
          <a:xfrm>
            <a:off x="205944" y="802964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1743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of the project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of the project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4514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Company and dataset 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get familiar with the dataset.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100;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extract from dataset the range of months data provided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strftime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('%m',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'month',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query to display  users segments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5700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Company 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Codeflix, a streaming video startup,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interested in measuring the churn rate. Codeflix requires a minimum of subscriptions length of 31 days.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provided contains three months </a:t>
            </a:r>
            <a:r>
              <a:rPr lang="en-US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has the company been operating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and two channels of users subscriptions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61938870"/>
              </p:ext>
            </p:extLst>
          </p:nvPr>
        </p:nvGraphicFramePr>
        <p:xfrm>
          <a:off x="177975" y="2790000"/>
          <a:ext cx="2271008" cy="12191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Subscribtion   channel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30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87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AB08E2AF-3DCA-4948-A5DB-533E5F53D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50140"/>
              </p:ext>
            </p:extLst>
          </p:nvPr>
        </p:nvGraphicFramePr>
        <p:xfrm>
          <a:off x="3629936" y="2790000"/>
          <a:ext cx="1468939" cy="222084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6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0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Dataset time period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2017-01-31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2017-02-28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2017-03-01 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2017-03-31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the users who cancel the subscription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26659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Calculate the users who left Codeflix for the time period provided by the dataset.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293721128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B9037D-B962-4443-830B-B1C8806E1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" t="1" r="4144" b="597"/>
          <a:stretch/>
        </p:blipFill>
        <p:spPr>
          <a:xfrm>
            <a:off x="5345809" y="768494"/>
            <a:ext cx="3331207" cy="24533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Compare churn rate between user segments and further insights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95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customer churn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Calculate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churn rate for segment 87 and 30 for the three months period.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25% &amp; segment 30 : 8%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32% &amp; segment 30 : 7%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49% &amp; segment 30 : 12%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Shape 317">
            <a:extLst>
              <a:ext uri="{FF2B5EF4-FFF2-40B4-BE49-F238E27FC236}">
                <a16:creationId xmlns:a16="http://schemas.microsoft.com/office/drawing/2014/main" id="{E24CFD8D-0266-4AB9-93CE-3165A53AF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14936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48.6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BC0374D-09F8-4061-9AD5-AD396C430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" t="4283" r="2503" b="1533"/>
          <a:stretch/>
        </p:blipFill>
        <p:spPr>
          <a:xfrm>
            <a:off x="5291721" y="768494"/>
            <a:ext cx="2928470" cy="2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Conclusion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6653478" cy="299529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calculation results user from segment 87 has higher churn rate than segment 30.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can we make them stop leaving?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Go out and enggage with customers, talk to them, look at their proffile,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identify characteristics and analyze past interactions with the product.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hat action can we derive from the results?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Call customers who left for feedback, communicate to them the latest developments that might be in their interest. This approach will create a felling of customers needs and perspective of your product. Preferable is calling and talk to them rather than send him to fill in a survey.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ich features have the most impact on a customer leaving?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question should be addressed to customer support team.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63108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On-screen Show (16:9)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Courier New</vt:lpstr>
      <vt:lpstr>Dosis</vt:lpstr>
      <vt:lpstr>Roboto Black</vt:lpstr>
      <vt:lpstr>Roboto</vt:lpstr>
      <vt:lpstr>Arial</vt:lpstr>
      <vt:lpstr>Roboto Thin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Apachitei, Petru</dc:creator>
  <cp:lastModifiedBy>Apachitei, Petru</cp:lastModifiedBy>
  <cp:revision>36</cp:revision>
  <dcterms:modified xsi:type="dcterms:W3CDTF">2020-08-13T12:57:08Z</dcterms:modified>
</cp:coreProperties>
</file>